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DBE9F-25AA-4EB4-8D43-956AC9BC1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CF4166-0F10-40AB-B606-27EB61BEC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708F5-A227-47F4-8214-3F1C57D7B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6B1CB-0843-4291-ABE3-8260003C9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02F4A-8F60-420C-A5C8-D5FF3F5FB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7764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96448-3477-4E0F-8DE4-0A9B11FE4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CBC034-2AE1-4D4E-80FF-8E7D541C4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5CFFF-E76B-404E-879F-8D8FE2646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E6F02-4548-40F4-A822-0A1ACC903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1EAFF-EDA8-4D03-BE33-38CFBE25E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3905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E6A14E-A034-465E-9672-228EC33BCB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D7943-A0D9-4B74-98E6-9987B48B0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E36C6-E9ED-47CA-950F-3087088BA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99A7D-808E-4B76-8E10-03F9E42B5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46B14-74D1-419E-BFBA-D4F5FDC71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973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793F2-ACF7-4A84-90DB-ABC4571E5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DFB27-5279-486A-8F26-0157D56E7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303B2D-AABB-4094-BF84-D1CDEBA8C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D1177E-3818-4F4D-AF14-D7EA06290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010A6-C0B3-4AF1-9A2C-599642D0C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23641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A9BEE-4ACF-4C23-BD0E-31F0A488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F5D302-E784-4265-9706-EEFDEF041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DB9FF-557B-4898-AEE5-9972ED301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FE75A-12F1-45BE-9562-940DB8B2A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FF15C-E59B-449F-81A9-8CBF3305B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0695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11E9E-C43F-4D60-A337-909404506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EE64B-E0CC-4250-87EC-A5723AA3CF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A23705-AEE6-4B76-931C-E55D75A50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18387C-41A1-4D05-BAE6-1ADBBC37D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B22DF-CBA8-4EC5-B141-C0ED96B0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883D51-9332-48F2-8731-C96B511BC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5442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8EFB1-368A-4201-AC2F-398FC24AE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D89D3-E136-4C99-991C-61BA4AE33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6AAD8C-C611-4533-897F-A756B29C4F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F91812-6A31-4006-AFCC-710E2E618E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E2C84A-8D82-485C-B107-1BBB607626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3D3449-301D-42E8-9D21-EE8315D32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6DAB38-B5F1-4724-A78A-630D07FF4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45652B-DAFB-4480-9D94-C9DB190A1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0316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4CBF-3BA3-4BD6-BA17-D97378B2A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969695-A1FD-4DB1-8380-7BC9A4345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007206-5089-4E12-8969-1B41C7560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C54A9-1734-4AFE-85DC-DF857CCC5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9051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F4FAB7-7E53-4812-B9C2-ECC3ECD53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430BFC-879A-487D-BC8A-46033181C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F983D-3342-4455-A4C8-4B1AC16DE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1780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A0EBC-22E0-4710-BF30-1214B053A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B6E6D-8A52-408F-B6D2-7E9107F64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805ECB-8F6E-4B23-9BFE-4EBD5A795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ED3082-D93E-4FA2-9715-6C2C64C33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ECEAE-707D-4DB4-9FF4-E54A077F0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CBC20-E2C7-4C78-89B0-8C884FAEB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0051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DC5FF-A720-482D-9A5D-BAEA1AF9B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DC68A6-DED5-4860-A4A2-0796E5884E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308BE5-53A1-4B10-B3B0-23D11B77E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27FFD7-0B7C-407C-818E-6C980A410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471ECA-D33A-4284-BFF9-3841744E0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89A60-9FDA-4A82-8337-C0AE938E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5931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1FAA62-D717-48EA-93E5-03D2A192D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062380-049F-4148-A852-C38656E17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90C43-35E5-4207-A9F0-4E23550C77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422D1-C25A-4CDF-931B-BB63DC57839B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D93A5-8463-4542-A077-3EE0215830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35D6D-4DF9-4254-9ADB-FC70D0EAD1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4FC20-37DC-4B95-8D94-6A6B23CAD6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5792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9E709DE1-D9AC-43FF-B5DA-64C33B3A8332}"/>
              </a:ext>
            </a:extLst>
          </p:cNvPr>
          <p:cNvSpPr txBox="1"/>
          <p:nvPr/>
        </p:nvSpPr>
        <p:spPr>
          <a:xfrm>
            <a:off x="152400" y="2480846"/>
            <a:ext cx="26613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1600" kern="0" dirty="0">
                <a:solidFill>
                  <a:prstClr val="black"/>
                </a:solidFill>
                <a:latin typeface="Myriad Pro"/>
              </a:rPr>
              <a:t>X-ray image at 150 </a:t>
            </a:r>
            <a:r>
              <a:rPr lang="en-US" sz="1600" kern="0" dirty="0" err="1">
                <a:solidFill>
                  <a:prstClr val="black"/>
                </a:solidFill>
                <a:latin typeface="Myriad Pro"/>
              </a:rPr>
              <a:t>kVp</a:t>
            </a:r>
            <a:r>
              <a:rPr lang="en-US" sz="1600" kern="0" dirty="0">
                <a:solidFill>
                  <a:prstClr val="black"/>
                </a:solidFill>
                <a:latin typeface="Myriad Pro"/>
              </a:rPr>
              <a:t>, 23 W</a:t>
            </a:r>
            <a:endParaRPr lang="en-CA" sz="1600" kern="0" dirty="0">
              <a:solidFill>
                <a:prstClr val="black"/>
              </a:solidFill>
              <a:latin typeface="Myriad Pro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43A0CEBA-D652-4F19-8A19-90A3F4A211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14" t="45667" r="37719" b="27667"/>
          <a:stretch/>
        </p:blipFill>
        <p:spPr>
          <a:xfrm>
            <a:off x="385773" y="152400"/>
            <a:ext cx="2194560" cy="2194560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43FF528-1D3D-4EF8-AE84-FBADF8AECAA7}"/>
              </a:ext>
            </a:extLst>
          </p:cNvPr>
          <p:cNvCxnSpPr>
            <a:cxnSpLocks/>
          </p:cNvCxnSpPr>
          <p:nvPr/>
        </p:nvCxnSpPr>
        <p:spPr>
          <a:xfrm>
            <a:off x="590967" y="670560"/>
            <a:ext cx="731520" cy="548640"/>
          </a:xfrm>
          <a:prstGeom prst="line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</a:ln>
          <a:effectLst/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C74E597-2FC4-4AF7-A6B1-8F2D373F7FAA}"/>
              </a:ext>
            </a:extLst>
          </p:cNvPr>
          <p:cNvSpPr txBox="1"/>
          <p:nvPr/>
        </p:nvSpPr>
        <p:spPr>
          <a:xfrm rot="2220000">
            <a:off x="580417" y="634089"/>
            <a:ext cx="10246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sz="1400" kern="0" dirty="0">
                <a:solidFill>
                  <a:srgbClr val="FF0000"/>
                </a:solidFill>
                <a:latin typeface="Myriad Pro"/>
              </a:rPr>
              <a:t>Line profile</a:t>
            </a:r>
            <a:endParaRPr lang="en-CA" sz="1400" kern="0" dirty="0">
              <a:solidFill>
                <a:srgbClr val="FF0000"/>
              </a:solidFill>
              <a:latin typeface="Myriad Pro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A58998F-B015-41EC-AEED-A2C78E731B84}"/>
              </a:ext>
            </a:extLst>
          </p:cNvPr>
          <p:cNvGrpSpPr/>
          <p:nvPr/>
        </p:nvGrpSpPr>
        <p:grpSpPr>
          <a:xfrm>
            <a:off x="3108960" y="0"/>
            <a:ext cx="3291840" cy="3825240"/>
            <a:chOff x="2770288" y="2590800"/>
            <a:chExt cx="3291840" cy="3825240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106D6E20-1BB6-41A9-9F45-E51409295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70288" y="3947160"/>
              <a:ext cx="3291840" cy="2468880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5227246-C5D5-4BB3-B10C-6F754E9DBA88}"/>
                </a:ext>
              </a:extLst>
            </p:cNvPr>
            <p:cNvSpPr/>
            <p:nvPr/>
          </p:nvSpPr>
          <p:spPr>
            <a:xfrm>
              <a:off x="4343400" y="4216400"/>
              <a:ext cx="320039" cy="1714259"/>
            </a:xfrm>
            <a:prstGeom prst="rect">
              <a:avLst/>
            </a:prstGeom>
            <a:solidFill>
              <a:sysClr val="windowText" lastClr="000000">
                <a:alpha val="1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DA1AF29-C7BF-48ED-A4C2-D79A0ADE8861}"/>
                </a:ext>
              </a:extLst>
            </p:cNvPr>
            <p:cNvSpPr/>
            <p:nvPr/>
          </p:nvSpPr>
          <p:spPr>
            <a:xfrm>
              <a:off x="4663440" y="4216400"/>
              <a:ext cx="958215" cy="1714259"/>
            </a:xfrm>
            <a:prstGeom prst="rect">
              <a:avLst/>
            </a:prstGeom>
            <a:solidFill>
              <a:sysClr val="windowText" lastClr="000000">
                <a:alpha val="1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6756C89-532B-4C06-806B-E7F107CE4E36}"/>
                </a:ext>
              </a:extLst>
            </p:cNvPr>
            <p:cNvCxnSpPr>
              <a:cxnSpLocks/>
            </p:cNvCxnSpPr>
            <p:nvPr/>
          </p:nvCxnSpPr>
          <p:spPr>
            <a:xfrm>
              <a:off x="4663440" y="4101859"/>
              <a:ext cx="0" cy="182880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D72E692-18A1-4955-8B1E-15237194D05D}"/>
                </a:ext>
              </a:extLst>
            </p:cNvPr>
            <p:cNvCxnSpPr>
              <a:cxnSpLocks/>
            </p:cNvCxnSpPr>
            <p:nvPr/>
          </p:nvCxnSpPr>
          <p:spPr>
            <a:xfrm>
              <a:off x="4343400" y="4101859"/>
              <a:ext cx="0" cy="182880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0F4F1B6-7431-451D-AE0B-38EA75BCDDF9}"/>
                </a:ext>
              </a:extLst>
            </p:cNvPr>
            <p:cNvCxnSpPr>
              <a:cxnSpLocks/>
            </p:cNvCxnSpPr>
            <p:nvPr/>
          </p:nvCxnSpPr>
          <p:spPr>
            <a:xfrm>
              <a:off x="4048759" y="4101859"/>
              <a:ext cx="0" cy="182880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1076B6-7FD4-4197-A948-BE4B44C2B462}"/>
                </a:ext>
              </a:extLst>
            </p:cNvPr>
            <p:cNvSpPr/>
            <p:nvPr/>
          </p:nvSpPr>
          <p:spPr>
            <a:xfrm>
              <a:off x="4048760" y="3429000"/>
              <a:ext cx="1711960" cy="365760"/>
            </a:xfrm>
            <a:prstGeom prst="rect">
              <a:avLst/>
            </a:prstGeom>
            <a:solidFill>
              <a:srgbClr val="92D050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2A2045F4-7B9D-4405-891C-01B37FD15285}"/>
                </a:ext>
              </a:extLst>
            </p:cNvPr>
            <p:cNvSpPr/>
            <p:nvPr/>
          </p:nvSpPr>
          <p:spPr>
            <a:xfrm>
              <a:off x="4343401" y="3209544"/>
              <a:ext cx="1417319" cy="219456"/>
            </a:xfrm>
            <a:prstGeom prst="rect">
              <a:avLst/>
            </a:prstGeom>
            <a:solidFill>
              <a:srgbClr val="5ECCF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6D2637E-6C69-49E0-8839-789C4B02B8E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663440" y="3154680"/>
              <a:ext cx="219456" cy="274320"/>
            </a:xfrm>
            <a:custGeom>
              <a:avLst/>
              <a:gdLst>
                <a:gd name="connsiteX0" fmla="*/ 914400 w 1828800"/>
                <a:gd name="connsiteY0" fmla="*/ 0 h 2286000"/>
                <a:gd name="connsiteX1" fmla="*/ 1828800 w 1828800"/>
                <a:gd name="connsiteY1" fmla="*/ 457200 h 2286000"/>
                <a:gd name="connsiteX2" fmla="*/ 914400 w 1828800"/>
                <a:gd name="connsiteY2" fmla="*/ 2286000 h 2286000"/>
                <a:gd name="connsiteX3" fmla="*/ 0 w 1828800"/>
                <a:gd name="connsiteY3" fmla="*/ 457200 h 2286000"/>
                <a:gd name="connsiteX4" fmla="*/ 914400 w 1828800"/>
                <a:gd name="connsiteY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0" h="2286000">
                  <a:moveTo>
                    <a:pt x="914400" y="0"/>
                  </a:moveTo>
                  <a:cubicBezTo>
                    <a:pt x="1419409" y="0"/>
                    <a:pt x="1828800" y="204695"/>
                    <a:pt x="1828800" y="457200"/>
                  </a:cubicBezTo>
                  <a:lnTo>
                    <a:pt x="914400" y="2286000"/>
                  </a:lnTo>
                  <a:lnTo>
                    <a:pt x="0" y="457200"/>
                  </a:lnTo>
                  <a:cubicBezTo>
                    <a:pt x="0" y="204695"/>
                    <a:pt x="409391" y="0"/>
                    <a:pt x="914400" y="0"/>
                  </a:cubicBezTo>
                  <a:close/>
                </a:path>
              </a:pathLst>
            </a:custGeom>
            <a:solidFill>
              <a:srgbClr val="FF8021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6296EA2-D28C-40C9-A9CE-DE259B5F7A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82896" y="3154680"/>
              <a:ext cx="219456" cy="274320"/>
            </a:xfrm>
            <a:custGeom>
              <a:avLst/>
              <a:gdLst>
                <a:gd name="connsiteX0" fmla="*/ 914400 w 1828800"/>
                <a:gd name="connsiteY0" fmla="*/ 0 h 2286000"/>
                <a:gd name="connsiteX1" fmla="*/ 1828800 w 1828800"/>
                <a:gd name="connsiteY1" fmla="*/ 457200 h 2286000"/>
                <a:gd name="connsiteX2" fmla="*/ 914400 w 1828800"/>
                <a:gd name="connsiteY2" fmla="*/ 2286000 h 2286000"/>
                <a:gd name="connsiteX3" fmla="*/ 0 w 1828800"/>
                <a:gd name="connsiteY3" fmla="*/ 457200 h 2286000"/>
                <a:gd name="connsiteX4" fmla="*/ 914400 w 1828800"/>
                <a:gd name="connsiteY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0" h="2286000">
                  <a:moveTo>
                    <a:pt x="914400" y="0"/>
                  </a:moveTo>
                  <a:cubicBezTo>
                    <a:pt x="1419409" y="0"/>
                    <a:pt x="1828800" y="204695"/>
                    <a:pt x="1828800" y="457200"/>
                  </a:cubicBezTo>
                  <a:lnTo>
                    <a:pt x="914400" y="2286000"/>
                  </a:lnTo>
                  <a:lnTo>
                    <a:pt x="0" y="457200"/>
                  </a:lnTo>
                  <a:cubicBezTo>
                    <a:pt x="0" y="204695"/>
                    <a:pt x="409391" y="0"/>
                    <a:pt x="914400" y="0"/>
                  </a:cubicBezTo>
                  <a:close/>
                </a:path>
              </a:pathLst>
            </a:custGeom>
            <a:solidFill>
              <a:srgbClr val="FF8021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AA80B43-FB0D-4FCA-8C5B-9128952378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02352" y="3154680"/>
              <a:ext cx="219456" cy="274320"/>
            </a:xfrm>
            <a:custGeom>
              <a:avLst/>
              <a:gdLst>
                <a:gd name="connsiteX0" fmla="*/ 914400 w 1828800"/>
                <a:gd name="connsiteY0" fmla="*/ 0 h 2286000"/>
                <a:gd name="connsiteX1" fmla="*/ 1828800 w 1828800"/>
                <a:gd name="connsiteY1" fmla="*/ 457200 h 2286000"/>
                <a:gd name="connsiteX2" fmla="*/ 914400 w 1828800"/>
                <a:gd name="connsiteY2" fmla="*/ 2286000 h 2286000"/>
                <a:gd name="connsiteX3" fmla="*/ 0 w 1828800"/>
                <a:gd name="connsiteY3" fmla="*/ 457200 h 2286000"/>
                <a:gd name="connsiteX4" fmla="*/ 914400 w 1828800"/>
                <a:gd name="connsiteY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0" h="2286000">
                  <a:moveTo>
                    <a:pt x="914400" y="0"/>
                  </a:moveTo>
                  <a:cubicBezTo>
                    <a:pt x="1419409" y="0"/>
                    <a:pt x="1828800" y="204695"/>
                    <a:pt x="1828800" y="457200"/>
                  </a:cubicBezTo>
                  <a:lnTo>
                    <a:pt x="914400" y="2286000"/>
                  </a:lnTo>
                  <a:lnTo>
                    <a:pt x="0" y="457200"/>
                  </a:lnTo>
                  <a:cubicBezTo>
                    <a:pt x="0" y="204695"/>
                    <a:pt x="409391" y="0"/>
                    <a:pt x="914400" y="0"/>
                  </a:cubicBezTo>
                  <a:close/>
                </a:path>
              </a:pathLst>
            </a:custGeom>
            <a:solidFill>
              <a:srgbClr val="FF8021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1D3865B-7ADE-4260-9769-4C0B06B0549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21808" y="3154680"/>
              <a:ext cx="219456" cy="274320"/>
            </a:xfrm>
            <a:custGeom>
              <a:avLst/>
              <a:gdLst>
                <a:gd name="connsiteX0" fmla="*/ 914400 w 1828800"/>
                <a:gd name="connsiteY0" fmla="*/ 0 h 2286000"/>
                <a:gd name="connsiteX1" fmla="*/ 1828800 w 1828800"/>
                <a:gd name="connsiteY1" fmla="*/ 457200 h 2286000"/>
                <a:gd name="connsiteX2" fmla="*/ 914400 w 1828800"/>
                <a:gd name="connsiteY2" fmla="*/ 2286000 h 2286000"/>
                <a:gd name="connsiteX3" fmla="*/ 0 w 1828800"/>
                <a:gd name="connsiteY3" fmla="*/ 457200 h 2286000"/>
                <a:gd name="connsiteX4" fmla="*/ 914400 w 1828800"/>
                <a:gd name="connsiteY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0" h="2286000">
                  <a:moveTo>
                    <a:pt x="914400" y="0"/>
                  </a:moveTo>
                  <a:cubicBezTo>
                    <a:pt x="1419409" y="0"/>
                    <a:pt x="1828800" y="204695"/>
                    <a:pt x="1828800" y="457200"/>
                  </a:cubicBezTo>
                  <a:lnTo>
                    <a:pt x="914400" y="2286000"/>
                  </a:lnTo>
                  <a:lnTo>
                    <a:pt x="0" y="457200"/>
                  </a:lnTo>
                  <a:cubicBezTo>
                    <a:pt x="0" y="204695"/>
                    <a:pt x="409391" y="0"/>
                    <a:pt x="914400" y="0"/>
                  </a:cubicBezTo>
                  <a:close/>
                </a:path>
              </a:pathLst>
            </a:custGeom>
            <a:solidFill>
              <a:srgbClr val="FF8021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EBF02FD-4DCA-48AD-BACA-004BA0B3865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41264" y="3154680"/>
              <a:ext cx="219456" cy="274320"/>
            </a:xfrm>
            <a:custGeom>
              <a:avLst/>
              <a:gdLst>
                <a:gd name="connsiteX0" fmla="*/ 914400 w 1828800"/>
                <a:gd name="connsiteY0" fmla="*/ 0 h 2286000"/>
                <a:gd name="connsiteX1" fmla="*/ 1828800 w 1828800"/>
                <a:gd name="connsiteY1" fmla="*/ 457200 h 2286000"/>
                <a:gd name="connsiteX2" fmla="*/ 914400 w 1828800"/>
                <a:gd name="connsiteY2" fmla="*/ 2286000 h 2286000"/>
                <a:gd name="connsiteX3" fmla="*/ 0 w 1828800"/>
                <a:gd name="connsiteY3" fmla="*/ 457200 h 2286000"/>
                <a:gd name="connsiteX4" fmla="*/ 914400 w 1828800"/>
                <a:gd name="connsiteY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0" h="2286000">
                  <a:moveTo>
                    <a:pt x="914400" y="0"/>
                  </a:moveTo>
                  <a:cubicBezTo>
                    <a:pt x="1419409" y="0"/>
                    <a:pt x="1828800" y="204695"/>
                    <a:pt x="1828800" y="457200"/>
                  </a:cubicBezTo>
                  <a:lnTo>
                    <a:pt x="914400" y="2286000"/>
                  </a:lnTo>
                  <a:lnTo>
                    <a:pt x="0" y="457200"/>
                  </a:lnTo>
                  <a:cubicBezTo>
                    <a:pt x="0" y="204695"/>
                    <a:pt x="409391" y="0"/>
                    <a:pt x="914400" y="0"/>
                  </a:cubicBezTo>
                  <a:close/>
                </a:path>
              </a:pathLst>
            </a:custGeom>
            <a:solidFill>
              <a:srgbClr val="FF8021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  <a:ea typeface="+mn-ea"/>
                <a:cs typeface="+mn-cs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440A7181-7979-4662-B325-432E625D505B}"/>
                </a:ext>
              </a:extLst>
            </p:cNvPr>
            <p:cNvSpPr/>
            <p:nvPr/>
          </p:nvSpPr>
          <p:spPr>
            <a:xfrm>
              <a:off x="5423257" y="3154680"/>
              <a:ext cx="367943" cy="640080"/>
            </a:xfrm>
            <a:prstGeom prst="rect">
              <a:avLst/>
            </a:prstGeom>
            <a:gradFill>
              <a:gsLst>
                <a:gs pos="35000">
                  <a:sysClr val="window" lastClr="FFFFFF">
                    <a:alpha val="0"/>
                  </a:sysClr>
                </a:gs>
                <a:gs pos="60000">
                  <a:sysClr val="window" lastClr="FFFFFF"/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568EE0B-8490-4450-82BA-0505AA4505FB}"/>
                </a:ext>
              </a:extLst>
            </p:cNvPr>
            <p:cNvCxnSpPr>
              <a:cxnSpLocks/>
            </p:cNvCxnSpPr>
            <p:nvPr/>
          </p:nvCxnSpPr>
          <p:spPr>
            <a:xfrm>
              <a:off x="4048760" y="3048000"/>
              <a:ext cx="0" cy="91440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A93CAFA-D15F-438A-80A5-B04198257567}"/>
                </a:ext>
              </a:extLst>
            </p:cNvPr>
            <p:cNvSpPr/>
            <p:nvPr/>
          </p:nvSpPr>
          <p:spPr>
            <a:xfrm>
              <a:off x="4343401" y="3209544"/>
              <a:ext cx="320038" cy="109728"/>
            </a:xfrm>
            <a:prstGeom prst="rect">
              <a:avLst/>
            </a:prstGeom>
            <a:pattFill prst="sphere">
              <a:fgClr>
                <a:srgbClr val="5ECCF3"/>
              </a:fgClr>
              <a:bgClr>
                <a:srgbClr val="FF8021"/>
              </a:bgClr>
            </a:patt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yriad Pro"/>
                <a:ea typeface="+mn-ea"/>
                <a:cs typeface="+mn-cs"/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2D450A-0997-4F51-9127-DB06BD6886D8}"/>
                </a:ext>
              </a:extLst>
            </p:cNvPr>
            <p:cNvCxnSpPr>
              <a:cxnSpLocks/>
            </p:cNvCxnSpPr>
            <p:nvPr/>
          </p:nvCxnSpPr>
          <p:spPr>
            <a:xfrm>
              <a:off x="4343400" y="3048000"/>
              <a:ext cx="0" cy="91440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CF231B5-6E6C-42B5-80FB-A4CBB906D6B8}"/>
                </a:ext>
              </a:extLst>
            </p:cNvPr>
            <p:cNvCxnSpPr>
              <a:cxnSpLocks/>
            </p:cNvCxnSpPr>
            <p:nvPr/>
          </p:nvCxnSpPr>
          <p:spPr>
            <a:xfrm>
              <a:off x="4663440" y="3048000"/>
              <a:ext cx="0" cy="91440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ysDash"/>
              <a:miter lim="800000"/>
            </a:ln>
            <a:effectLst/>
          </p:spPr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51195D4-93E2-4DCF-AC63-5A9E037B499C}"/>
                </a:ext>
              </a:extLst>
            </p:cNvPr>
            <p:cNvSpPr txBox="1"/>
            <p:nvPr/>
          </p:nvSpPr>
          <p:spPr>
            <a:xfrm>
              <a:off x="3553063" y="2590800"/>
              <a:ext cx="19007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yriad Pro"/>
                </a:rPr>
                <a:t>Disordered particles</a:t>
              </a:r>
              <a:endParaRPr kumimoji="0" lang="en-CA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</a:endParaRP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EF44686B-0674-4B1C-93AC-FB9DD3CFE393}"/>
                </a:ext>
              </a:extLst>
            </p:cNvPr>
            <p:cNvCxnSpPr>
              <a:stCxn id="58" idx="2"/>
              <a:endCxn id="55" idx="0"/>
            </p:cNvCxnSpPr>
            <p:nvPr/>
          </p:nvCxnSpPr>
          <p:spPr>
            <a:xfrm>
              <a:off x="4503420" y="2929354"/>
              <a:ext cx="0" cy="28019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6D7122D-8635-4F4C-9711-3095F74877A1}"/>
                </a:ext>
              </a:extLst>
            </p:cNvPr>
            <p:cNvSpPr txBox="1"/>
            <p:nvPr/>
          </p:nvSpPr>
          <p:spPr>
            <a:xfrm>
              <a:off x="4700471" y="4888863"/>
              <a:ext cx="884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yriad Pro"/>
                </a:rPr>
                <a:t>Pattern</a:t>
              </a:r>
              <a:endPara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BD83B72F-ECA7-45DF-A868-4A45E407ADBA}"/>
                </a:ext>
              </a:extLst>
            </p:cNvPr>
            <p:cNvSpPr/>
            <p:nvPr/>
          </p:nvSpPr>
          <p:spPr>
            <a:xfrm>
              <a:off x="3341370" y="4216400"/>
              <a:ext cx="707389" cy="1714259"/>
            </a:xfrm>
            <a:prstGeom prst="rect">
              <a:avLst/>
            </a:prstGeom>
            <a:solidFill>
              <a:sysClr val="windowText" lastClr="000000">
                <a:alpha val="2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7F5F6D32-C3B2-430C-AAFF-CBA1E3EF3173}"/>
                </a:ext>
              </a:extLst>
            </p:cNvPr>
            <p:cNvSpPr txBox="1"/>
            <p:nvPr/>
          </p:nvSpPr>
          <p:spPr>
            <a:xfrm rot="16200000">
              <a:off x="3150523" y="4919640"/>
              <a:ext cx="10890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yriad Pro"/>
                </a:rPr>
                <a:t>Background</a:t>
              </a:r>
              <a:endParaRPr kumimoji="0" lang="en-CA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B48A51C6-8E42-47DD-9365-4299B259679B}"/>
                </a:ext>
              </a:extLst>
            </p:cNvPr>
            <p:cNvSpPr/>
            <p:nvPr/>
          </p:nvSpPr>
          <p:spPr>
            <a:xfrm>
              <a:off x="4048759" y="4216400"/>
              <a:ext cx="294641" cy="1714259"/>
            </a:xfrm>
            <a:prstGeom prst="rect">
              <a:avLst/>
            </a:prstGeom>
            <a:solidFill>
              <a:sysClr val="windowText" lastClr="000000">
                <a:alpha val="2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CA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5389EC2-AF7E-4C21-AB6C-D2A413010E3A}"/>
                </a:ext>
              </a:extLst>
            </p:cNvPr>
            <p:cNvSpPr txBox="1"/>
            <p:nvPr/>
          </p:nvSpPr>
          <p:spPr>
            <a:xfrm rot="16200000">
              <a:off x="3936616" y="4634562"/>
              <a:ext cx="5189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yriad Pro"/>
                </a:rPr>
                <a:t>Bare</a:t>
              </a:r>
              <a:endParaRPr kumimoji="0" lang="en-CA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yriad Pr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8090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Myriad Pro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 Pajovic</dc:creator>
  <cp:lastModifiedBy>Simo Pajovic</cp:lastModifiedBy>
  <cp:revision>1</cp:revision>
  <dcterms:created xsi:type="dcterms:W3CDTF">2024-08-21T17:04:58Z</dcterms:created>
  <dcterms:modified xsi:type="dcterms:W3CDTF">2024-08-21T17:05:16Z</dcterms:modified>
</cp:coreProperties>
</file>

<file path=docProps/thumbnail.jpeg>
</file>